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59" r:id="rId4"/>
    <p:sldId id="262" r:id="rId5"/>
    <p:sldId id="263" r:id="rId6"/>
    <p:sldId id="264" r:id="rId7"/>
    <p:sldId id="260" r:id="rId8"/>
    <p:sldId id="261" r:id="rId9"/>
    <p:sldId id="268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40" userDrawn="1">
          <p15:clr>
            <a:srgbClr val="A4A3A4"/>
          </p15:clr>
        </p15:guide>
        <p15:guide id="4" orient="horz" pos="13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047"/>
        <p:guide pos="3840"/>
        <p:guide orient="horz" pos="1440"/>
        <p:guide orient="horz" pos="13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145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52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42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37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4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942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44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15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3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53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50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59892-949C-4927-A27E-C8F5FE818F64}" type="datetimeFigureOut">
              <a:rPr lang="zh-CN" altLang="en-US" smtClean="0"/>
              <a:t>2016/10/27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796B1-4DDB-4C31-BA7B-B8D1D22BF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4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hexo.io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2.gif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8389" y="1584961"/>
            <a:ext cx="6976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写</a:t>
            </a:r>
            <a:endParaRPr lang="en-US" altLang="zh-CN" sz="4000" dirty="0"/>
          </a:p>
          <a:p>
            <a:r>
              <a:rPr lang="zh-CN" altLang="en-US" sz="4000" dirty="0"/>
              <a:t>博</a:t>
            </a:r>
            <a:endParaRPr lang="en-US" altLang="zh-CN" sz="4000" dirty="0"/>
          </a:p>
          <a:p>
            <a:r>
              <a:rPr lang="zh-CN" altLang="en-US" sz="4000" dirty="0"/>
              <a:t>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38176" y="3770812"/>
            <a:ext cx="6976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/>
              <a:t>是</a:t>
            </a:r>
            <a:endParaRPr lang="en-US" altLang="zh-CN" sz="4000" dirty="0"/>
          </a:p>
          <a:p>
            <a:pPr algn="ctr"/>
            <a:r>
              <a:rPr lang="zh-CN" altLang="en-US" sz="4000" dirty="0"/>
              <a:t>王</a:t>
            </a:r>
            <a:endParaRPr lang="en-US" altLang="zh-CN" sz="4000" dirty="0"/>
          </a:p>
          <a:p>
            <a:pPr algn="ctr"/>
            <a:r>
              <a:rPr lang="zh-CN" altLang="en-US" sz="4000" dirty="0"/>
              <a:t>道</a:t>
            </a:r>
          </a:p>
        </p:txBody>
      </p:sp>
      <p:pic>
        <p:nvPicPr>
          <p:cNvPr id="5" name="Picture 16" descr="“markdown logo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638" y="2887500"/>
            <a:ext cx="1176701" cy="7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20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2148" y="2286000"/>
            <a:ext cx="378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Then how to build the blog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818811" y="2168525"/>
            <a:ext cx="24384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ndara" panose="020E0502030303020204" pitchFamily="34" charset="0"/>
                <a:hlinkClick r:id="rId2"/>
              </a:rPr>
              <a:t>https://hexo.io/</a:t>
            </a:r>
            <a:endParaRPr lang="en-US" altLang="zh-CN" dirty="0">
              <a:latin typeface="Candara" panose="020E0502030303020204" pitchFamily="34" charset="0"/>
            </a:endParaRPr>
          </a:p>
          <a:p>
            <a:endParaRPr lang="en-US" altLang="zh-CN" dirty="0">
              <a:latin typeface="Candara" panose="020E0502030303020204" pitchFamily="34" charset="0"/>
            </a:endParaRPr>
          </a:p>
          <a:p>
            <a:pPr fontAlgn="base"/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$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npm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 install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hexo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-cli -g</a:t>
            </a:r>
          </a:p>
          <a:p>
            <a:pPr fontAlgn="base"/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$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hexo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init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 blog</a:t>
            </a:r>
          </a:p>
          <a:p>
            <a:pPr fontAlgn="base"/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$ cd blog</a:t>
            </a:r>
          </a:p>
          <a:p>
            <a:pPr fontAlgn="base"/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$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npm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 install</a:t>
            </a:r>
          </a:p>
          <a:p>
            <a:pPr fontAlgn="base"/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$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hexo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rPr>
              <a:t> server</a:t>
            </a:r>
          </a:p>
        </p:txBody>
      </p:sp>
      <p:pic>
        <p:nvPicPr>
          <p:cNvPr id="2050" name="Picture 2" descr="“hexo logo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59" y="1934936"/>
            <a:ext cx="963385" cy="96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1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65027" y="2286000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https://github.com/JohnnyFee</a:t>
            </a:r>
            <a:endParaRPr lang="zh-CN" altLang="en-US" dirty="0"/>
          </a:p>
        </p:txBody>
      </p:sp>
      <p:pic>
        <p:nvPicPr>
          <p:cNvPr id="3074" name="Picture 2" descr="“github logo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60571"/>
            <a:ext cx="420189" cy="42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679111" y="2326817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Thank you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65027" y="2832246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https://github.com/inchingorg</a:t>
            </a:r>
            <a:endParaRPr lang="zh-CN" altLang="en-US" dirty="0"/>
          </a:p>
        </p:txBody>
      </p:sp>
      <p:pic>
        <p:nvPicPr>
          <p:cNvPr id="7" name="Picture 2" descr="“github logo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06817"/>
            <a:ext cx="420189" cy="42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blog.inching.org/css/images/avat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73" y="3391734"/>
            <a:ext cx="370115" cy="37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495475" y="3372008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http://blog.inching.org/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32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TLSHAPE_TB_00000000000000000000000000000000_LeftEndCaps" hidden="1"/>
          <p:cNvSpPr txBox="1"/>
          <p:nvPr>
            <p:custDataLst>
              <p:tags r:id="rId2"/>
            </p:custDataLst>
          </p:nvPr>
        </p:nvSpPr>
        <p:spPr>
          <a:xfrm>
            <a:off x="254000" y="519446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altLang="zh-CN" b="1">
                <a:solidFill>
                  <a:srgbClr val="C0504D"/>
                </a:solidFill>
                <a:latin typeface="Calibri" panose="020F0502020204030204" pitchFamily="34" charset="0"/>
              </a:rPr>
              <a:t>2014</a:t>
            </a:r>
            <a:endParaRPr lang="zh-CN" altLang="en-US" b="1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-84097" y="1859668"/>
            <a:ext cx="12372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79323" y="1467394"/>
            <a:ext cx="0" cy="53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1628993" y="1467393"/>
            <a:ext cx="0" cy="53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30509" y="2122157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2012.4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0509" y="945662"/>
            <a:ext cx="93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-8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1</a:t>
            </a:r>
            <a:r>
              <a:rPr lang="en-US" altLang="zh-CN" spc="-8" baseline="30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st</a:t>
            </a:r>
            <a:r>
              <a:rPr lang="en-US" altLang="zh-CN" spc="-8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pc="-8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1065986" y="939442"/>
            <a:ext cx="1126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-8" dirty="0"/>
              <a:t>395 Posts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1222261" y="2115719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2014.10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2279655" y="1467394"/>
            <a:ext cx="0" cy="53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1946394" y="212001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2013.8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826521" y="945662"/>
            <a:ext cx="162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-8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Jekyll @ Github</a:t>
            </a:r>
          </a:p>
        </p:txBody>
      </p:sp>
      <p:sp>
        <p:nvSpPr>
          <p:cNvPr id="70" name="椭圆 69"/>
          <p:cNvSpPr/>
          <p:nvPr/>
        </p:nvSpPr>
        <p:spPr>
          <a:xfrm>
            <a:off x="923608" y="939442"/>
            <a:ext cx="811763" cy="811763"/>
          </a:xfrm>
          <a:prstGeom prst="ellipse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p:cxnSp>
        <p:nvCxnSpPr>
          <p:cNvPr id="71" name="直接连接符 70"/>
          <p:cNvCxnSpPr/>
          <p:nvPr/>
        </p:nvCxnSpPr>
        <p:spPr>
          <a:xfrm>
            <a:off x="3965580" y="1467394"/>
            <a:ext cx="0" cy="53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616766" y="2123230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2014.3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88267" y="945662"/>
            <a:ext cx="65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-8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Hexo</a:t>
            </a:r>
            <a:endParaRPr lang="en-US" altLang="zh-CN" spc="-8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379323" y="2767611"/>
            <a:ext cx="1691411" cy="3449112"/>
            <a:chOff x="379323" y="2767611"/>
            <a:chExt cx="1691411" cy="3449112"/>
          </a:xfrm>
        </p:grpSpPr>
        <p:pic>
          <p:nvPicPr>
            <p:cNvPr id="1026" name="Picture 2" descr="ITeye3.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08" y="2767611"/>
              <a:ext cx="1207364" cy="54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492" y="3503533"/>
              <a:ext cx="1539242" cy="611833"/>
            </a:xfrm>
            <a:prstGeom prst="rect">
              <a:avLst/>
            </a:prstGeom>
          </p:spPr>
        </p:pic>
        <p:pic>
          <p:nvPicPr>
            <p:cNvPr id="1028" name="Picture 4" descr="“wordpress logo”的图片搜索结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323" y="4223657"/>
              <a:ext cx="1691411" cy="105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“word logo”的图片搜索结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67" y="5389080"/>
              <a:ext cx="827643" cy="827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组合 79"/>
          <p:cNvGrpSpPr/>
          <p:nvPr/>
        </p:nvGrpSpPr>
        <p:grpSpPr>
          <a:xfrm>
            <a:off x="5105666" y="2819400"/>
            <a:ext cx="3772861" cy="3250870"/>
            <a:chOff x="5105666" y="2819400"/>
            <a:chExt cx="3772861" cy="3250870"/>
          </a:xfrm>
        </p:grpSpPr>
        <p:sp>
          <p:nvSpPr>
            <p:cNvPr id="77" name="AutoShape 10" descr="“sublime text logo”的图片搜索结果"/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36" name="Picture 12" descr="“sublime text logo”的图片搜索结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747" y="4676037"/>
              <a:ext cx="1394233" cy="1394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“atom”的图片搜索结果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0333" y="4676037"/>
              <a:ext cx="1328194" cy="1209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“markdown logo”的图片搜索结果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666" y="2930953"/>
              <a:ext cx="1924398" cy="1184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327" y="2819400"/>
              <a:ext cx="1219200" cy="1219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9304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35" y="770709"/>
            <a:ext cx="7676444" cy="575733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7349" y="967135"/>
            <a:ext cx="914400" cy="268224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00" dirty="0"/>
              <a:t>知</a:t>
            </a:r>
            <a:endParaRPr lang="en-US" altLang="zh-CN" sz="2500" dirty="0"/>
          </a:p>
          <a:p>
            <a:pPr algn="ctr"/>
            <a:r>
              <a:rPr lang="zh-CN" altLang="en-US" sz="2500" dirty="0"/>
              <a:t>识</a:t>
            </a:r>
            <a:endParaRPr lang="en-US" altLang="zh-CN" sz="2500" dirty="0"/>
          </a:p>
          <a:p>
            <a:pPr algn="ctr"/>
            <a:r>
              <a:rPr lang="zh-CN" altLang="en-US" sz="2500" dirty="0"/>
              <a:t>结</a:t>
            </a:r>
            <a:endParaRPr lang="en-US" altLang="zh-CN" sz="2500" dirty="0"/>
          </a:p>
          <a:p>
            <a:pPr algn="ctr"/>
            <a:r>
              <a:rPr lang="zh-CN" altLang="en-US" sz="2500" dirty="0"/>
              <a:t>构</a:t>
            </a:r>
            <a:endParaRPr lang="en-US" altLang="zh-CN" sz="2500" dirty="0"/>
          </a:p>
          <a:p>
            <a:pPr algn="ctr"/>
            <a:r>
              <a:rPr lang="zh-CN" altLang="en-US" sz="2500" dirty="0"/>
              <a:t>化</a:t>
            </a:r>
          </a:p>
        </p:txBody>
      </p:sp>
    </p:spTree>
    <p:extLst>
      <p:ext uri="{BB962C8B-B14F-4D97-AF65-F5344CB8AC3E}">
        <p14:creationId xmlns:p14="http://schemas.microsoft.com/office/powerpoint/2010/main" val="92925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5" y="124030"/>
            <a:ext cx="9358623" cy="63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3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12192000" cy="8273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ea typeface="楷体" panose="02010609060101010101" pitchFamily="49" charset="-122"/>
              </a:rPr>
              <a:t>像写 </a:t>
            </a:r>
            <a:r>
              <a:rPr lang="en-US" altLang="zh-CN" sz="2200" dirty="0">
                <a:ea typeface="楷体" panose="02010609060101010101" pitchFamily="49" charset="-122"/>
              </a:rPr>
              <a:t>Code </a:t>
            </a:r>
            <a:r>
              <a:rPr lang="zh-CN" altLang="en-US" sz="2200" dirty="0">
                <a:ea typeface="楷体" panose="02010609060101010101" pitchFamily="49" charset="-122"/>
              </a:rPr>
              <a:t>一样去写文章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38" y="865152"/>
            <a:ext cx="12331337" cy="620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3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07" y="628650"/>
            <a:ext cx="9324975" cy="62293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5138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Push to 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63" y="0"/>
            <a:ext cx="660526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2217" y="1045028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F0"/>
                </a:solidFill>
                <a:latin typeface="Consolas" panose="020B0609020204030204" pitchFamily="49" charset="0"/>
              </a:rPr>
              <a:t>Once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Consolas" panose="020B0609020204030204" pitchFamily="49" charset="0"/>
              </a:rPr>
              <a:t>count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  <a:r>
              <a:rPr lang="zh-CN" altLang="en-US" sz="2000" dirty="0">
                <a:latin typeface="Consolas" panose="020B0609020204030204" pitchFamily="49" charset="0"/>
              </a:rPr>
              <a:t>文章</a:t>
            </a:r>
            <a:r>
              <a:rPr lang="en-US" altLang="zh-CN" sz="2000" dirty="0">
                <a:latin typeface="Consolas" panose="020B0609020204030204" pitchFamily="49" charset="0"/>
              </a:rPr>
              <a:t>)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&gt;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400+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2217" y="1928983"/>
            <a:ext cx="3730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Then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TotalCommand</a:t>
            </a:r>
            <a:r>
              <a:rPr lang="en-US" altLang="zh-CN" dirty="0">
                <a:latin typeface="Consolas" panose="020B0609020204030204" pitchFamily="49" charset="0"/>
              </a:rPr>
              <a:t> in Windows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Terminal</a:t>
            </a:r>
            <a:r>
              <a:rPr lang="en-US" altLang="zh-CN" dirty="0">
                <a:latin typeface="Consolas" panose="020B0609020204030204" pitchFamily="49" charset="0"/>
              </a:rPr>
              <a:t> in Mac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Atom</a:t>
            </a:r>
            <a:r>
              <a:rPr lang="en-US" altLang="zh-CN" dirty="0">
                <a:latin typeface="Consolas" panose="020B0609020204030204" pitchFamily="49" charset="0"/>
              </a:rPr>
              <a:t> in Windows/Mac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29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99356" y="2834114"/>
            <a:ext cx="5480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像编码一样</a:t>
            </a:r>
            <a:endParaRPr lang="en-US" altLang="zh-CN" sz="2400" dirty="0"/>
          </a:p>
          <a:p>
            <a:r>
              <a:rPr lang="zh-CN" altLang="en-US" sz="2400" dirty="0"/>
              <a:t>        对自己也要记住两个字，“节操</a:t>
            </a:r>
            <a:r>
              <a:rPr lang="zh-CN" altLang="en-US" sz="2400" dirty="0"/>
              <a:t>”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652"/>
            <a:ext cx="12192000" cy="62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0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137" y="1706881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如何从网络上拷贝文章</a:t>
            </a:r>
          </a:p>
        </p:txBody>
      </p:sp>
    </p:spTree>
    <p:extLst>
      <p:ext uri="{BB962C8B-B14F-4D97-AF65-F5344CB8AC3E}">
        <p14:creationId xmlns:p14="http://schemas.microsoft.com/office/powerpoint/2010/main" val="8277176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emgtQ04iLCJTdHlsZU5hbWUiOiJQaGFzZXMiLCJJc1RlbXBsYXRlIjpmYWxzZSwiVmVyc2lvbiI6eyIkaWQiOiIyIiwiVmVyc2lvbiI6IjMuMC4xIiwiT3JpZ2luYWxBc3NlbWJseVZlcnNpb24iOiIzLjA5LjA1LjAwIiwiRWRpdGlvbiI6IkJhc2ljIiwiSXNQbHVz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Tc4LCJHIjoxNzgsIkIiOjE3OH19LCJJc1Zpc2libGUiOnRydWUsIldpZHRoIjow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E5MiwiRyI6ODAsIkIiOjc3fX0sIk1heFdpZHRoIjoiSW5maW5pdHkiLCJNYXhIZWlnaHQiOiJJbmZpbml0eSIsIlNtYXJ0Rm9yZWdyb3VuZElzQWN0aXZlIjpmYWxzZSwiSG9yaXpvbnRhbEFsaWdubWVudCI6MCwiVmVydGljYWxBbGlnbm1lbnQiOjAsIlNtYXJ0Rm9yZWdyb3VuZCI6bnVsb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AsIkciOjAsIkIiOjB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TkyLCJCIjowfX0sIkFwcGVuZFllYXJPblllYXJDaGFuZ2UiOnRydWUsIkVsYXBzZWRUaW1lRm9ybWF0IjoxLCJUb2RheU1hcmtlclBvc2l0aW9uIjozLCJRdWlja1Bvc2l0aW9uIjoyLCJBYnNvbHV0ZVBvc2l0aW9uIjo0MDUuMCwiTWFyZ2luIjp7IiRpZCI6IjQ5IiwiVG9wIjowLCJMZWZ0IjoxMCwiUmlnaHQiOjEwLCJCb3R0b20iOjB9LCJQYWRkaW5nIjp7IiRpZCI6IjUwIiwiVG9wIjowLCJMZWZ0IjowLCJSaWdodCI6MCwiQm90dG9tIjowfSwiQmFja2dyb3VuZCI6eyIkaWQiOiI1MSIsIkNvbG9yIjp7IiRpZCI6IjUyIiwiQSI6MjU1LCJSIjoxNzgsIkciOjE3OCwiQiI6MTc4fX0sIklzVmlzaWJsZSI6dHJ1ZSwiV2lkdGgiOjAuMCwiSGVpZ2h0IjowLjAsIkJvcmRlclN0eWxlIjpudWxsLCJQYXJlbnRTdHlsZSI6bnVsbH0sIkRlZmF1bHRNaWxlc3RvbmVTdHlsZSI6eyIkaWQiOiI1MyIsIlNoYXBlIjoyLCJDb25uZWN0b3JNYXJnaW4iOnsiJGlkIjoiNTQiLCJUb3AiOjAsIkxlZnQiOjIsIlJpZ2h0IjoyLCJCb3R0b20iOjB9LCJDb25uZWN0b3JTdHlsZSI6eyIkaWQiOiI1NSIsIkxpbmVDb2xvciI6eyIkaWQiOiI1NiIsIiR0eXBlIjoiTkxSRS5Db21tb24uRG9tLlNvbGlkQ29sb3JCcnVzaCwgTkxSRS5Db21tb24iLCJDb2xvciI6eyIkaWQiOiI1NyIsIkEiOjI1NSwiUiI6MzEsIkciOjczLCJCIjoxMjZ9fSwiTGluZVdlaWdodCI6MS4wLCJMaW5lVHlwZSI6MCwiUGFyZW50U3R5bGUiOm51bGx9LCJJc0JlbG93VGltZWJhbmQiOmZhbHNl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udWxsLCJJc1Zpc2libGUiOnRydWUsIldpZHRoIjoxOC4wLCJIZWlnaHQiOjIwLjAsIkJvcmRlclN0eWxlIjp7IiRpZCI6IjYyIiwiTGluZUNvbG9yIjp7IiRpZCI6IjYzIiwiJHR5cGUiOiJOTFJFLkNvbW1vbi5Eb20uU29saWRDb2xvckJydXNoLCBOTFJFLkNvbW1vbiIsIkNvbG9yIjp7IiRpZCI6IjY0IiwiQSI6MjU1LCJSIjoyNTUsIkciOjAsIkIiOjB9fSwiTGluZVdlaWdodCI6MC4wLCJMaW5lVHlwZSI6MCwiUGFyZW50U3R5bGUiOm51bGx9LCJQYXJlbnRTdHlsZSI6bnVsbH0sIlRpdGxlU3R5bGUiOnsiJGlkIjoiNjUiLCJGb250U2V0dGluZ3MiOnsiJGlkIjoiNjYiLCJGb250U2l6ZSI6MTEsIkZvbnROYW1lIjoiQ2FsaWJyaSIsIklzQm9sZCI6dHJ1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AsIlNtYXJ0Rm9yZWdyb3VuZCI6bnVsbCwiTWFyZ2luIjp7IiRpZCI6IjY5IiwiVG9wIjowLCJMZWZ0IjowLCJSaWdodCI6MCwiQm90dG9tIjowfSwiUGFkZGluZyI6eyIkaWQiOiI3MCIsIlRvcCI6MCwiTGVmdCI6MCwiUmlnaHQiOjAsIkJvdHRvbSI6MH0sIkJhY2tncm91bmQiOnsiJGlkIjoiNzEiLCJDb2xvciI6eyIkcmVmIjoiMjAifX0sIklzVmlzaWJsZSI6dHJ1ZSwiV2lkdGgiOjAuMCwiSGVpZ2h0IjowLjAsIkJvcmRlclN0eWxlIjpudWxsLCJQYXJlbnRTdHlsZSI6bnVsbH0sIkRhdGVTdHlsZSI6eyIkaWQiOiI3MiIsIkZvbnRTZXR0aW5ncyI6eyIkaWQiOiI3MyIsIkZvbnRTaXplIjoxMCwiRm9udE5hbWUiOiJDYWxpYnJpIiwiSXNCb2xkIjpmYWxzZSwiSXNJdGFsaWMiOmZhbHNlLCJJc1VuZGVybGluZWQiOmZhbHNlLCJQYXJlbnRTdHlsZSI6bnVsbH0sIkF1dG9TaXplIjowLCJGb3JlZ3JvdW5kIjp7IiRpZCI6Ijc0IiwiQ29sb3IiOnsiJGlkIjoiNzUiLCJBIjoyNTUsIlIiOjMxLCJHIjo3MywiQiI6MTI2fX0sIk1heFdpZHRoIjoyMDAuMCwiTWF4SGVpZ2h0IjoiSW5maW5pdHkiLCJTbWFydEZvcmVncm91bmRJc0FjdGl2ZSI6ZmFsc2UsIkhvcml6b250YWxBbGlnbm1lbnQiOjAsIlZlcnRpY2FsQWxpZ25tZW50IjowLCJTbWFydEZvcmVncm91bmQiOm51bGwsIk1hcmdpbiI6eyIkaWQiOiI3NiIsIlRvcCI6MCwiTGVmdCI6MCwiUmlnaHQiOjAsIkJvdHRvbSI6MH0sIlBhZGRpbmciOnsiJGlkIjoiNzciLCJUb3AiOjAsIkxlZnQiOjAsIlJpZ2h0IjowLCJCb3R0b20iOjB9LCJCYWNrZ3JvdW5kIjp7IiRpZCI6Ijc4IiwiQ29sb3IiOnsiJHJlZiI6IjIwIn19LCJJc1Zpc2libGUiOnRydWUsIldpZHRoIjowLjAsIkhlaWdodCI6MC4wLCJCb3JkZXJTdHlsZSI6bnVsbCwiUGFyZW50U3R5bGUiOm51bGx9LCJEYXRlRm9ybWF0Ijp7IiRpZCI6Ijc5IiwiRm9ybWF0U3RyaW5nIjoiTS9kL3l5eXkiLCJTZXBhcmF0b3IiOiIvIiwiVXNlSW50ZXJuYXRpb25hbERhdGVGb3JtYXQiOmZhbHNl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CwiRm9udE5hbWUiOiJDYWxpYnJpIiwiSXNCb2xkIjpmYWxzZSwiSXNJdGFsaWMiOmZhbHNlLCJJc1VuZGVybGluZWQiOmZhbHNlLCJQYXJlbnRTdHlsZSI6bnVsbH0sIkF1dG9TaXplIjowLCJGb3JlZ3JvdW5kIjp7IiRpZCI6IjkwIiwiQ29sb3IiOnsiJGlkIjoiOTEiLCJBIjoyNTUsIlIiOjE5MiwiRyI6ODAsIkIiOjc3fX0sIk1heFdpZHRoIjoyMDAuMCwiTWF4SGVpZ2h0IjoiSW5maW5pdHkiLCJTbWFydEZvcmVncm91bmRJc0FjdGl2ZSI6ZmFsc2UsIkhvcml6b250YWxBbGlnbm1lbnQiOjA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nRydWUsIldpZHRoIjowLjAsIkhlaWdodCI6MC4wLCJCb3JkZXJTdHlsZSI6bnVsbCwiUGFyZW50U3R5bGUiOm51bGx9LCJIb3Jpem9udGFsQ29ubmVjdG9yU3R5bGUiOnsiJGlkIjoiOTUiLCJMaW5lQ29sb3IiOnsiJGlkIjoiOTYiLCIkdHlwZSI6Ik5MUkUuQ29tbW9uLkRvbS5Tb2xpZENvbG9yQnJ1c2gsIE5MUkUuQ29tbW9uIiwiQ29sb3IiOnsiJGlkIjoiOTciLCJBIjoyNTUsIlIiOjIwNCwiRyI6MjA0LCJCIjoyMDR9fSwiTGluZVdlaWdodCI6MS4wLCJMaW5lVHlwZSI6MCwiUGFyZW50U3R5bGUiOm51bGx9LCJWZXJ0aWNhbENvbm5lY3RvclN0eWxlIjp7IiRpZCI6Ijk4IiwiTGluZUNvbG9yIjp7IiRpZCI6Ijk5IiwiJHR5cGUiOiJOTFJFLkNvbW1vbi5Eb20uU29saWRDb2xvckJydXNoLCBOTFJFLkNvbW1vbiIsIkNvbG9yIjp7IiRpZCI6IjEwMCIsIkEiOjI1NSwiUiI6MjA0LCJHIjoyMDQsIkIiOjIwNH19LCJMaW5lV2VpZ2h0IjoxLjAsIkxpbmVUeXBlIjowLCJQYXJlbnRTdHlsZSI6bnVsbH0sIk1hcmdpbiI6bnVsbCwiU3RhcnREYXRlUG9zaXRpb24iOjQsIkVuZERhdGVQb3NpdGlvbiI6NCwiVGl0bGVQb3NpdGlvbiI6MiwiRHVyYXRpb25Qb3NpdGlvbiI6NiwiUGVyY2VudGFnZUNvbXBsZXRlZFBvc2l0aW9uIjo2LCJTcGFjaW5nIjo1LCJJc0JlbG93VGltZWJhbmQiOmZhbHN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EsIkZvbnROYW1lIjoiQ2FsaWJyaSIsIklzQm9sZCI6dHJ1ZSwiSXNJdGFsaWMiOmZhbHNlLCJJc1VuZGVybGluZWQiOmZhbHNlLCJQYXJlbnRTdHlsZSI6bnVsbH0sIkF1dG9TaXplIjowLCJGb3JlZ3JvdW5kIjp7IiRpZCI6IjEwOSIsIkNvbG9yIjp7IiRpZCI6IjExMCIsIkEiOjI1NSwiUiI6MCwiRyI6MCwiQiI6MH19LCJNYXhXaWR0aCI6OTYwLjAsIk1heEhlaWdodCI6IkluZmluaXR5IiwiU21hcnRGb3JlZ3JvdW5kSXNBY3RpdmUiOmZhbHNlLCJIb3Jpem9udGFsQWxpZ25tZW50IjoxLCJWZXJ0aWNhbEFsaWdubWVudCI6MCwiU21hcnRGb3JlZ3JvdW5kIjpudWxsLCJNYXJnaW4iOnsiJGlkIjoiMTExIiwiVG9wIjowLCJMZWZ0IjowLCJSaWdodCI6MCwiQm90dG9tIjowfSwiUGFkZGluZyI6eyIkaWQiOiIxMTIiLCJUb3AiOjAsIkxlZnQiOjAsIlJpZ2h0IjowLCJCb3R0b20iOjB9LCJCYWNrZ3JvdW5kIjp7IiRpZCI6IjExMyIsIkNvbG9yIjp7IiRyZWYiOiIyMCJ9fSwiSXNWaXNpYmxlIjp0cnVlLCJXaWR0aCI6MC4wLCJIZWlnaHQiOjAuMCwiQm9yZGVyU3R5bGUiOm51bGwsIlBhcmVudFN0eWxlIjpudWxsfSwiRGF0ZVN0eWxlIjp7IiRpZCI6IjExNCIsIkZvbnRTZXR0aW5ncyI6eyIkaWQiOiIxMTUiLCJGb250U2l6ZSI6MTAsIkZvbnROYW1lIjoiQ2FsaWJyaSIsIklzQm9sZCI6ZmFsc2UsIklzSXRhbGljIjpmYWxzZSwiSXNVbmRlcmxpbmVkIjpmYWxzZSwiUGFyZW50U3R5bGUiOm51bGx9LCJBdXRvU2l6ZSI6MCwiRm9yZWdyb3VuZCI6eyIkaWQiOiIxMTYiLCJDb2xvciI6eyIkaWQiOiIxMTciLCJBIjoyNTUsIlIiOjMxLCJHIjo3MywiQiI6MTI2fX0sIk1heFdpZHRoIjoyMDAuMCwiTWF4SGVpZ2h0IjoiSW5maW5pdHkiLCJTbWFydEZvcmVncm91bmRJc0FjdGl2ZSI6ZmFsc2UsIkhvcml6b250YWxBbGlnbm1lbnQiOjAsIlZlcnRpY2FsQWxpZ25tZW50IjowLCJTbWFydEZvcmVncm91bmQiOm51bGwsIk1hcmdpbiI6eyIkaWQiOiIxMTgiLCJUb3AiOjAsIkxlZnQiOjAsIlJpZ2h0IjowLCJCb3R0b20iOjB9LCJQYWRkaW5nIjp7IiRpZCI6IjExOSIsIlRvcCI6MCwiTGVmdCI6MCwiUmlnaHQiOjAsIkJvdHRvbSI6MH0sIkJhY2tncm91bmQiOnsiJGlkIjoiMTIwIiwiQ29sb3IiOnsiJHJlZiI6IjIwIn19LCJJc1Zpc2libGUiOnRydWUsIldpZHRoIjowLjAsIkhlaWdodCI6MC4wLCJCb3JkZXJTdHlsZSI6bnVsbCwiUGFyZW50U3R5bGUiOm51bGx9LCJEYXRlRm9ybWF0Ijp7IiRpZCI6IjEyMSIsIkZvcm1hdFN0cmluZyI6Ik0vZC95eXl5IiwiU2VwYXJhdG9yIjoiLyIsIlVzZUludGVybmF0aW9uYWxEYXRlRm9ybWF0IjpmYWxzZX0sIklzVmlzaWJsZSI6dHJ1ZSwiUGFyZW50U3R5bGUiOm51bGx9LCJTaG93RWxhcHNlZFRpbWVHcmFkaWVudFN0eWxlIjp0cnVlfSwiU2NhbGUiOnsiJGlkIjoiMTIyIiwiU3RhcnREYXRlIjoiMjAxNC0wNC0yMFQyMzo1OTo1OS45OTlaIiwiRW5kRGF0ZSI6IjIwMTYtMTAtMjdUMjM6NTk6NTkuOTk5WiIsIkZvcm1hdCI6InciLCJUeXBlIjoxLCJBdXRvRGF0ZVJhbmdlIjp0cnVlLCJXb3JraW5nRGF5cyI6MzEsIlRvZGF5TWFya2VyVGV4dCI6IlRvZGF5IiwiQXV0b1NjYWxlVHlwZSI6dHJ1ZX0sIk1pbGVzdG9uZXMiOlt7IiRpZCI6IjEyMyIsIkRhdGUiOiIyMDE0LTA0LTIwVDIzOjU5OjU5Ljk5OVoiLCJTdHlsZSI6eyIkaWQiOiIxMjQiLCJTaGFwZSI6MiwiQ29ubmVjdG9yTWFyZ2luIjp7IiRyZWYiOiI1NCJ9LCJDb25uZWN0b3JTdHlsZSI6eyIkaWQiOiIxMjUiLCJMaW5lQ29sb3IiOnsiJGlkIjoiMTI2IiwiJHR5cGUiOiJOTFJFLkNvbW1vbi5Eb20uU29saWRDb2xvckJydXNoLCBOTFJFLkNvbW1vbiIsIkNvbG9yIjp7IiRpZCI6IjEyNyIsIkEiOjEyNywiUiI6MCwiRyI6MTE0LCJCIjoxODh9fSwiTGluZVdlaWdodCI6MS4wLCJMaW5lVHlwZSI6MCwiUGFyZW50U3R5bGUiOnsiJHJlZiI6IjU1In19LCJJc0JlbG93VGltZWJhbmQiOmZhbHNlLCJIaWRlRGF0ZSI6ZmFsc2UsIlNoYXBlU2l6ZSI6MSwiU3BhY2luZyI6Mi4wLCJQYWRkaW5nIjp7IiRyZWYiOiI1OCJ9LCJTaGFwZVN0eWxlIjp7IiRpZCI6IjEyOCIsIk1hcmdpbiI6eyIkcmVmIjoiNjAifSwiUGFkZGluZyI6eyIkcmVmIjoiNjEifSwiQmFja2dyb3VuZCI6eyIkaWQiOiIxMjkiLCJDb2xvciI6eyIkaWQiOiIxMzAiLCJBIjoyNTUsIlIiOjAsIkciOjExNCwiQiI6MTg4fX0sIklzVmlzaWJsZSI6dHJ1ZSwiV2lkdGgiOjE4LjAsIkhlaWdodCI6MjAuMCwiQm9yZGVyU3R5bGUiOnsiJGlkIjoiMTMxIiwiTGluZUNvbG9yIjp7IiRyZWYiOiI2MyJ9LCJMaW5lV2VpZ2h0IjowLjAsIkxpbmVUeXBlIjowLCJQYXJlbnRTdHlsZSI6eyIkcmVmIjoiNjIifX0sIlBhcmVudFN0eWxlIjp7IiRyZWYiOiI1OSJ9fSwiVGl0bGVTdHlsZSI6eyIkaWQiOiIxMzIiLCJGb250U2V0dGluZ3MiOnsiJGlkIjoiMTM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CwiVmVydGljYWxBbGlnbm1lbnQiOjAsIlNtYXJ0Rm9yZWdyb3VuZCI6bnVsbCwiTWFyZ2luIjp7IiRyZWYiOiI2OSJ9LCJQYWRkaW5nIjp7IiRyZWYiOiI3MCJ9LCJCYWNrZ3JvdW5kIjp7IiRyZWYiOiI3MSJ9LCJJc1Zpc2libGUiOnRydWUsIldpZHRoIjowLjAsIkhlaWdodCI6MC4wLCJCb3JkZXJTdHlsZSI6eyIkaWQiOiIxMzQiLCJMaW5lQ29sb3IiOm51bGwsIkxpbmVXZWlnaHQiOjAuMCwiTGluZVR5cGUiOjAsIlBhcmVudFN0eWxlIjpudWxsfSwiUGFyZW50U3R5bGUiOnsiJHJlZiI6IjY1In19LCJEYXRlU3R5bGUiOnsiJGlkIjoiMTM1IiwiRm9udFNldHRpbmdzIjp7IiRpZCI6IjEzNiIsIkZvbnRTaXplIjoxM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NyIsIkxpbmVDb2xvciI6bnVsbCwiTGluZVdlaWdodCI6MC4wLCJMaW5lVHlwZSI6MCwiUGFyZW50U3R5bGUiOm51bGx9LCJQYXJlbnRTdHlsZSI6eyIkcmVmIjoiNzIifX0sIkRhdGVGb3JtYXQiOnsiJHJlZiI6Ijc5In0sIklzVmlzaWJsZSI6dHJ1ZSwiUGFyZW50U3R5bGUiOnsiJHJlZiI6IjUzIn19LCJQb3NpdGlvbiI6eyJSYXRpbyI6MC4wLCJJc0N1c3RvbSI6ZmFsc2V9LCJJZCI6ImI3OGZjMjAxLTU0ZDMtNGI1NS05YTBmLTUwMjY1YjBjMzhhMSIsIkltcG9ydElkIjpudWxsLCJUaXRsZSI6IjFzdCBBcnRpY2xlIiwiTm90ZSI6bnVsbCwiSHlwZXJsaW5rIjpudWxsLCJJc0NoYW5nZWQiOmZhbHNlLCJJc05ldyI6ZmFsc2V9LHsiJGlkIjoiMTM4IiwiRGF0ZSI6IjIwMTYtMTAtMjdUMjM6NTk6NTkuOTk5WiIsIlN0eWxlIjp7IiRpZCI6IjEzOSIsIlNoYXBlIjoyLCJDb25uZWN0b3JNYXJnaW4iOnsiJHJlZiI6IjU0In0sIkNvbm5lY3RvclN0eWxlIjp7IiRpZCI6IjE0MCIsIkxpbmVDb2xvciI6eyIkaWQiOiIxNDEiLCIkdHlwZSI6Ik5MUkUuQ29tbW9uLkRvbS5Tb2xpZENvbG9yQnJ1c2gsIE5MUkUuQ29tbW9uIiwiQ29sb3IiOnsiJGlkIjoiMTQyIiwiQSI6MTI3LCJSIjo2OCwiRyI6ODQsIkIiOjEwNn19LCJMaW5lV2VpZ2h0IjoxLjAsIkxpbmVUeXBlIjowLCJQYXJlbnRTdHlsZSI6eyIkcmVmIjoiNTUifX0sIklzQmVsb3dUaW1lYmFuZCI6ZmFsc2UsIkhpZGVEYXRlIjpmYWxzZSwiU2hhcGVTaXplIjoxLCJTcGFjaW5nIjoyLjAsIlBhZGRpbmciOnsiJHJlZiI6IjU4In0sIlNoYXBlU3R5bGUiOnsiJGlkIjoiMTQzIiwiTWFyZ2luIjp7IiRyZWYiOiI2MCJ9LCJQYWRkaW5nIjp7IiRyZWYiOiI2MSJ9LCJCYWNrZ3JvdW5kIjp7IiRpZCI6IjE0NCIsIkNvbG9yIjp7IiRpZCI6IjE0NSIsIkEiOjI1NSwiUiI6NjgsIkciOjg0LCJCIjoxMDZ9fSwiSXNWaXNpYmxlIjp0cnVlLCJXaWR0aCI6MTguMCwiSGVpZ2h0IjoyMC4wLCJCb3JkZXJTdHlsZSI6eyIkaWQiOiIxNDYiLCJMaW5lQ29sb3IiOnsiJHJlZiI6IjYzIn0sIkxpbmVXZWlnaHQiOjAuMCwiTGluZVR5cGUiOjAsIlBhcmVudFN0eWxlIjp7IiRyZWYiOiI2MiJ9fSwiUGFyZW50U3R5bGUiOnsiJHJlZiI6IjU5In19LCJUaXRsZVN0eWxlIjp7IiRpZCI6IjE0NyIsIkZvbnRTZXR0aW5ncyI6eyIkaWQiOiIxNDg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0OSIsIkxpbmVDb2xvciI6bnVsbCwiTGluZVdlaWdodCI6MC4wLCJMaW5lVHlwZSI6MCwiUGFyZW50U3R5bGUiOm51bGx9LCJQYXJlbnRTdHlsZSI6eyIkcmVmIjoiNjUifX0sIkRhdGVTdHlsZSI6eyIkaWQiOiIxNTAiLCJGb250U2V0dGluZ3MiOnsiJGlkIjoiMTUxIiwiRm9udFNpemUiOjEw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UyIiwiTGluZUNvbG9yIjpudWxsLCJMaW5lV2VpZ2h0IjowLjAsIkxpbmVUeXBlIjowLCJQYXJlbnRTdHlsZSI6bnVsbH0sIlBhcmVudFN0eWxlIjp7IiRyZWYiOiI3MiJ9fSwiRGF0ZUZvcm1hdCI6eyIkcmVmIjoiNzkifSwiSXNWaXNpYmxlIjp0cnVlLCJQYXJlbnRTdHlsZSI6eyIkcmVmIjoiNTMifX0sIlBvc2l0aW9uIjp7IlJhdGlvIjowLjAsIklzQ3VzdG9tIjpmYWxzZX0sIklkIjoiNzNmZDdlNWEtNzI5NS00ODZmLTlhZGEtZGZlZWY3NzBiOGVmIiwiSW1wb3J0SWQiOm51bGwsIlRpdGxlIjoiMzk1dGggQXJ0aWNsZSIsIk5vdGUiOm51bGwsIkh5cGVybGluayI6bnVsbCwiSXNDaGFuZ2VkIjpmYWxzZSwiSXNOZXciOmZhbHNlfV0sIlRhc2tzIjpbXSwiTXNQcm9qZWN0SXRlbXNUcmVlIjp7IiRpZCI6IjE1MyIsIlJvb3QiOnsiSW1wb3J0SWQiOm51bGwsIklzSW1wb3J0ZWQiOmZhbHNlLCJDaGlsZHJlbiI6W119fSwiTWV0YWRhdGEiOnsiJGlkIjoiMTU0In0sIlNldHRpbmdzIjp7IiRpZCI6IjE1NSIsIkltcGFPcHRpb25zIjp7IiRpZCI6IjE1NiIsIkxlZnRUb1JpZ2h0IjpmYWxzZSwiUGF5bG9hZE9wdGlvbnMiOjJ9LCJVc2VDb21wcmVzc2lvbiI6ZmFsc2UsIkNvbXByZXNpb25QZXJjZW50YWdlIjowLjAsIkluYWN0aXZlSW50ZXJ2YWxXaWR0aFRocmVzaG9sZCI6MC4wLCJJbmFjdGl2ZUludGVydmFsV2lkdGgiOjAuMCwiU3BsaXRUYXNrcyI6ZmFsc2UsIlVzZUNsdXN0ZXIiOmZhbHNlLCJFcHNpbG9uIjowLjAsIk1pblBvaW50c1RvRm9ybUFDbHVzdGVyIjowLCJHZW5lcmF0ZUludmlzaWJsZVNoYXBlcyI6ZmFsc2UsIlNtYXJ0VGltZWxpbmVUYXNrUGVyY2VudGFnZUZpdCI6ZmFsc2V9LCJJc05ldyI6dHJ1ZSwiSW1wb3J0VHlwZSI6MCwiRmlsZVBhdGgiOm51bGwsIlRpbWVsaW5lSW1wb3J0ZWQiOmZhbHNlLCJUaW1lbGluZUltcG9ydGVkRnJvbUV4Y2VsIjpmYWxzZX0="/>
  <p:tag name="__MASTER" val="__part_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115</Words>
  <Application>Microsoft Office PowerPoint</Application>
  <PresentationFormat>宽屏</PresentationFormat>
  <Paragraphs>42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等线 Light</vt:lpstr>
      <vt:lpstr>楷体</vt:lpstr>
      <vt:lpstr>微软雅黑</vt:lpstr>
      <vt:lpstr>Arial</vt:lpstr>
      <vt:lpstr>Calibri</vt:lpstr>
      <vt:lpstr>Candara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 Cody</dc:creator>
  <cp:lastModifiedBy>Fei Cody</cp:lastModifiedBy>
  <cp:revision>70</cp:revision>
  <dcterms:created xsi:type="dcterms:W3CDTF">2016-10-27T05:58:12Z</dcterms:created>
  <dcterms:modified xsi:type="dcterms:W3CDTF">2016-10-28T06:41:22Z</dcterms:modified>
</cp:coreProperties>
</file>